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" r:id="rId5"/>
    <p:sldId id="269" r:id="rId6"/>
    <p:sldId id="260" r:id="rId7"/>
    <p:sldId id="263" r:id="rId8"/>
    <p:sldId id="270" r:id="rId9"/>
    <p:sldId id="264" r:id="rId10"/>
    <p:sldId id="261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 autoAdjust="0"/>
    <p:restoredTop sz="79630" autoAdjust="0"/>
  </p:normalViewPr>
  <p:slideViewPr>
    <p:cSldViewPr>
      <p:cViewPr varScale="1">
        <p:scale>
          <a:sx n="95" d="100"/>
          <a:sy n="95" d="100"/>
        </p:scale>
        <p:origin x="894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95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Carlo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6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9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38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Raly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5/12/2017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Buddy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Ecoders</a:t>
            </a:r>
            <a:r>
              <a:rPr lang="en-US" dirty="0"/>
              <a:t> (Patrick, </a:t>
            </a:r>
            <a:r>
              <a:rPr lang="en-US" dirty="0" err="1"/>
              <a:t>Raly</a:t>
            </a:r>
            <a:r>
              <a:rPr lang="en-US" dirty="0"/>
              <a:t>, Kevin, Toni, and Carlo)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48680"/>
            <a:ext cx="4335340" cy="3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“Make the most of out what you have”</a:t>
            </a:r>
          </a:p>
          <a:p>
            <a:pPr lvl="1"/>
            <a:r>
              <a:rPr lang="en-CA" dirty="0"/>
              <a:t>Plan what you buy – Grocery Lists</a:t>
            </a:r>
          </a:p>
          <a:p>
            <a:pPr lvl="1"/>
            <a:r>
              <a:rPr lang="en-CA" dirty="0"/>
              <a:t>Make sure you use it – Fridge expiry trackers and push notifications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3356992"/>
            <a:ext cx="1799946" cy="239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077072"/>
            <a:ext cx="656946" cy="87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4077072"/>
            <a:ext cx="656946" cy="8759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5290" y="4736976"/>
            <a:ext cx="512930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8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went well: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a lot!</a:t>
            </a:r>
          </a:p>
          <a:p>
            <a:r>
              <a:rPr lang="en-US" dirty="0"/>
              <a:t>The UI turned out nicely!</a:t>
            </a:r>
          </a:p>
          <a:p>
            <a:r>
              <a:rPr lang="en-US" dirty="0"/>
              <a:t>The teamwork is excellent!</a:t>
            </a:r>
          </a:p>
          <a:p>
            <a:r>
              <a:rPr lang="en-US" dirty="0"/>
              <a:t>We got a lot of stuff done!</a:t>
            </a:r>
          </a:p>
          <a:p>
            <a:r>
              <a:rPr lang="en-US" dirty="0"/>
              <a:t>Excellent communication!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1772816"/>
            <a:ext cx="2286000" cy="3048000"/>
          </a:xfrm>
          <a:prstGeom prst="rect">
            <a:avLst/>
          </a:prstGeom>
        </p:spPr>
      </p:pic>
      <p:pic>
        <p:nvPicPr>
          <p:cNvPr id="2050" name="Picture 2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5" y="1766928"/>
            <a:ext cx="2348266" cy="15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didn’t go so well: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learning and fixing on the go!</a:t>
            </a:r>
          </a:p>
          <a:p>
            <a:r>
              <a:rPr lang="en-US" dirty="0"/>
              <a:t>Countless hours of fixing</a:t>
            </a:r>
          </a:p>
          <a:p>
            <a:r>
              <a:rPr lang="en-US" dirty="0"/>
              <a:t>More fixing………</a:t>
            </a:r>
          </a:p>
          <a:p>
            <a:endParaRPr lang="en-US" dirty="0"/>
          </a:p>
          <a:p>
            <a:r>
              <a:rPr lang="en-US" dirty="0"/>
              <a:t>Stress </a:t>
            </a:r>
            <a:r>
              <a:rPr lang="en-US" dirty="0">
                <a:sym typeface="Wingdings"/>
              </a:rPr>
              <a:t> </a:t>
            </a:r>
          </a:p>
          <a:p>
            <a:r>
              <a:rPr lang="en-US" dirty="0">
                <a:sym typeface="Wingdings"/>
              </a:rPr>
              <a:t>Caffeine consumption++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2950611"/>
            <a:ext cx="3657937" cy="250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28" y="1772816"/>
            <a:ext cx="2594653" cy="415771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50596" y="90107"/>
            <a:ext cx="2286000" cy="3048000"/>
            <a:chOff x="7818080" y="465093"/>
            <a:chExt cx="2286000" cy="304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080" y="465093"/>
              <a:ext cx="2286000" cy="3048000"/>
            </a:xfrm>
            <a:prstGeom prst="rect">
              <a:avLst/>
            </a:prstGeom>
          </p:spPr>
        </p:pic>
        <p:pic>
          <p:nvPicPr>
            <p:cNvPr id="11" name="Picture 10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224" y="1706602"/>
              <a:ext cx="571367" cy="761823"/>
            </a:xfrm>
            <a:prstGeom prst="rect">
              <a:avLst/>
            </a:prstGeom>
          </p:spPr>
        </p:pic>
        <p:pic>
          <p:nvPicPr>
            <p:cNvPr id="12" name="Picture 11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7498" y="1717172"/>
              <a:ext cx="571367" cy="761823"/>
            </a:xfrm>
            <a:prstGeom prst="rect">
              <a:avLst/>
            </a:prstGeom>
          </p:spPr>
        </p:pic>
        <p:sp>
          <p:nvSpPr>
            <p:cNvPr id="14" name="Flowchart: Delay 13"/>
            <p:cNvSpPr/>
            <p:nvPr/>
          </p:nvSpPr>
          <p:spPr>
            <a:xfrm rot="16200000">
              <a:off x="8376728" y="2154609"/>
              <a:ext cx="230863" cy="362799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8143165" y="1760493"/>
              <a:ext cx="263445" cy="1019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8551235" y="1760493"/>
              <a:ext cx="244649" cy="10149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1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75" y="1125860"/>
            <a:ext cx="2285714" cy="30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34" y="2060848"/>
            <a:ext cx="228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 adjustments: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Smaller commits </a:t>
            </a:r>
          </a:p>
          <a:p>
            <a:r>
              <a:rPr lang="en-US" dirty="0"/>
              <a:t>Pull more frequently</a:t>
            </a:r>
          </a:p>
          <a:p>
            <a:r>
              <a:rPr lang="en-US" dirty="0"/>
              <a:t>Ask for help more often!</a:t>
            </a:r>
          </a:p>
          <a:p>
            <a:r>
              <a:rPr lang="en-US" dirty="0"/>
              <a:t>Half hour check-ins.</a:t>
            </a:r>
          </a:p>
        </p:txBody>
      </p:sp>
      <p:pic>
        <p:nvPicPr>
          <p:cNvPr id="1026" name="Picture 2" descr="tool box by arnels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73" y="3323075"/>
            <a:ext cx="2163412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 Showcase: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362200"/>
            <a:ext cx="2286000" cy="30480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6598468" y="1447800"/>
            <a:ext cx="3096344" cy="14051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accent6"/>
                </a:solidFill>
                <a:latin typeface="Cooper Black" panose="0208090404030B020404" pitchFamily="18" charset="0"/>
              </a:rPr>
              <a:t>Alt+Tab</a:t>
            </a:r>
            <a:r>
              <a:rPr lang="en-CA" b="1" dirty="0">
                <a:solidFill>
                  <a:schemeClr val="accent6"/>
                </a:solidFill>
                <a:latin typeface="Cooper Black" panose="0208090404030B0204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552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6" y="2966224"/>
            <a:ext cx="1734914" cy="2313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966224"/>
            <a:ext cx="1734914" cy="21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055395"/>
            <a:ext cx="1583936" cy="2111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9" y="2932642"/>
            <a:ext cx="1748325" cy="2331100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821349" y="1293249"/>
            <a:ext cx="3528392" cy="1656184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33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700CCB-20BA-4760-AB9F-AC3B63ED32E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553</TotalTime>
  <Words>151</Words>
  <Application>Microsoft Office PowerPoint</Application>
  <PresentationFormat>Custom</PresentationFormat>
  <Paragraphs>42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Constantia</vt:lpstr>
      <vt:lpstr>Cooper Black</vt:lpstr>
      <vt:lpstr>Wingdings</vt:lpstr>
      <vt:lpstr>Cooking 16x9</vt:lpstr>
      <vt:lpstr>Grocery Buddy</vt:lpstr>
      <vt:lpstr>What Does It Do?</vt:lpstr>
      <vt:lpstr>What went well:</vt:lpstr>
      <vt:lpstr>What didn’t go so well:</vt:lpstr>
      <vt:lpstr>Workflow adjustments:</vt:lpstr>
      <vt:lpstr>App Showcase: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Buddy</dc:title>
  <dc:creator>Carlo Mendoza</dc:creator>
  <cp:lastModifiedBy>Carlo Mendoza</cp:lastModifiedBy>
  <cp:revision>42</cp:revision>
  <dcterms:created xsi:type="dcterms:W3CDTF">2017-05-03T18:26:15Z</dcterms:created>
  <dcterms:modified xsi:type="dcterms:W3CDTF">2017-05-12T07:32:23Z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